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83" r:id="rId5"/>
    <p:sldId id="288" r:id="rId6"/>
    <p:sldId id="290" r:id="rId7"/>
    <p:sldId id="277" r:id="rId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0A5361D-906A-4D91-A8E1-36809E0647D7}" name="Bartosik Andrzej" initials="AB" userId="S::andrzej.bartosik@pse.pl::b7779cbf-328a-4a47-b4a1-29778ca397f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10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0AC68-91C9-4D30-AA68-B58436967816}" type="datetimeFigureOut">
              <a:rPr lang="pl-PL" smtClean="0"/>
              <a:t>03.10.2024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D6370-9CEA-4B6B-B769-7667EEDC6B0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676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>
            <a:extLst>
              <a:ext uri="{FF2B5EF4-FFF2-40B4-BE49-F238E27FC236}">
                <a16:creationId xmlns:a16="http://schemas.microsoft.com/office/drawing/2014/main" id="{E1D6C7D9-DBA7-4A12-B162-0606921D39D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8909" y="3826119"/>
            <a:ext cx="9144000" cy="532236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Podtytuł prezentacji (Arial, 24pt)</a:t>
            </a:r>
          </a:p>
        </p:txBody>
      </p:sp>
      <p:sp>
        <p:nvSpPr>
          <p:cNvPr id="23" name="Symbol zastępczy tekstu 22">
            <a:extLst>
              <a:ext uri="{FF2B5EF4-FFF2-40B4-BE49-F238E27FC236}">
                <a16:creationId xmlns:a16="http://schemas.microsoft.com/office/drawing/2014/main" id="{E39CD1ED-876B-46B9-B19E-27F2230256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18909" y="3029888"/>
            <a:ext cx="9143999" cy="796231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4000" baseline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algn="l">
              <a:defRPr sz="60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algn="l">
              <a:defRPr sz="60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algn="l">
              <a:defRPr sz="60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algn="l">
              <a:defRPr sz="600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pl-PL" dirty="0"/>
              <a:t>Tytuł prezentacji (Arial, 40 pkt)</a:t>
            </a: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92B05A6A-3E59-4E28-9EC2-7A7FFBE464CA}"/>
              </a:ext>
            </a:extLst>
          </p:cNvPr>
          <p:cNvSpPr/>
          <p:nvPr userDrawn="1"/>
        </p:nvSpPr>
        <p:spPr>
          <a:xfrm>
            <a:off x="1111309" y="2873968"/>
            <a:ext cx="806392" cy="39901"/>
          </a:xfrm>
          <a:prstGeom prst="rect">
            <a:avLst/>
          </a:prstGeom>
          <a:solidFill>
            <a:srgbClr val="AF22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483DF82B-457A-4923-8738-4A81A4DD6D0B}"/>
              </a:ext>
            </a:extLst>
          </p:cNvPr>
          <p:cNvSpPr txBox="1"/>
          <p:nvPr userDrawn="1"/>
        </p:nvSpPr>
        <p:spPr>
          <a:xfrm>
            <a:off x="1052325" y="5769225"/>
            <a:ext cx="3189248" cy="3539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l-PL" sz="1700" b="1" dirty="0">
                <a:solidFill>
                  <a:srgbClr val="AF222A"/>
                </a:solidFill>
                <a:latin typeface="Arial" panose="020B0604020202020204" pitchFamily="34" charset="0"/>
                <a:ea typeface="Roboto Medium" panose="02000000000000000000" pitchFamily="2" charset="0"/>
                <a:cs typeface="Arial" panose="020B0604020202020204" pitchFamily="34" charset="0"/>
              </a:rPr>
              <a:t>www.pse.pl</a:t>
            </a:r>
          </a:p>
        </p:txBody>
      </p:sp>
      <p:pic>
        <p:nvPicPr>
          <p:cNvPr id="21" name="Grafika 20">
            <a:extLst>
              <a:ext uri="{FF2B5EF4-FFF2-40B4-BE49-F238E27FC236}">
                <a16:creationId xmlns:a16="http://schemas.microsoft.com/office/drawing/2014/main" id="{2ED68966-7595-4B34-834F-C2A13CC49F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69" y="1640167"/>
            <a:ext cx="2634192" cy="359208"/>
          </a:xfrm>
          <a:prstGeom prst="rect">
            <a:avLst/>
          </a:prstGeom>
        </p:spPr>
      </p:pic>
      <p:sp>
        <p:nvSpPr>
          <p:cNvPr id="5" name="Symbol zastępczy tekstu 4"/>
          <p:cNvSpPr>
            <a:spLocks noGrp="1"/>
          </p:cNvSpPr>
          <p:nvPr>
            <p:ph type="body" sz="quarter" idx="11" hasCustomPrompt="1"/>
          </p:nvPr>
        </p:nvSpPr>
        <p:spPr>
          <a:xfrm>
            <a:off x="1019175" y="4828615"/>
            <a:ext cx="9144000" cy="401638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/>
            </a:pPr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| e-mail | nr tel. (opcjonalnie) | Jednostka Organizacyjna (Arial, 18 pkt)</a:t>
            </a:r>
          </a:p>
        </p:txBody>
      </p:sp>
      <p:sp>
        <p:nvSpPr>
          <p:cNvPr id="12" name="Symbol zastępczy tekstu 4"/>
          <p:cNvSpPr>
            <a:spLocks noGrp="1"/>
          </p:cNvSpPr>
          <p:nvPr>
            <p:ph type="body" sz="quarter" idx="12" hasCustomPrompt="1"/>
          </p:nvPr>
        </p:nvSpPr>
        <p:spPr>
          <a:xfrm>
            <a:off x="1018908" y="5278404"/>
            <a:ext cx="9144000" cy="401638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Konstancin-Jeziorna | 30 kwietnia 2021 r. (Arial,</a:t>
            </a:r>
            <a:r>
              <a:rPr lang="pl-PL" baseline="0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pkt)</a:t>
            </a:r>
          </a:p>
        </p:txBody>
      </p:sp>
    </p:spTree>
    <p:extLst>
      <p:ext uri="{BB962C8B-B14F-4D97-AF65-F5344CB8AC3E}">
        <p14:creationId xmlns:p14="http://schemas.microsoft.com/office/powerpoint/2010/main" val="2464476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układ podstaw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 userDrawn="1"/>
        </p:nvSpPr>
        <p:spPr>
          <a:xfrm>
            <a:off x="0" y="6166623"/>
            <a:ext cx="12192000" cy="47950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69962" y="6166623"/>
            <a:ext cx="7574263" cy="479503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1200"/>
            </a:lvl2pPr>
            <a:lvl3pPr marL="914400" indent="0">
              <a:buFont typeface="Arial" panose="020B0604020202020204" pitchFamily="34" charset="0"/>
              <a:buNone/>
              <a:defRPr sz="1200"/>
            </a:lvl3pPr>
            <a:lvl4pPr marL="1371600" indent="0">
              <a:buFont typeface="Arial" panose="020B0604020202020204" pitchFamily="34" charset="0"/>
              <a:buNone/>
              <a:defRPr sz="1200"/>
            </a:lvl4pPr>
            <a:lvl5pPr marL="1828800" indent="0"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pl-PL" sz="1200" dirty="0"/>
              <a:t>Tytuł rozdziału (Arial, 12 pkt)</a:t>
            </a:r>
            <a:endParaRPr lang="en-GB" dirty="0"/>
          </a:p>
        </p:txBody>
      </p:sp>
      <p:sp>
        <p:nvSpPr>
          <p:cNvPr id="14" name="Prostokąt 13"/>
          <p:cNvSpPr/>
          <p:nvPr userDrawn="1"/>
        </p:nvSpPr>
        <p:spPr>
          <a:xfrm>
            <a:off x="11260769" y="626635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0000000-1234-1234-1234-123412341234}" type="slidenum">
              <a:rPr lang="pl-PL" sz="1200" smtClean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  <a:sym typeface="Arial"/>
              </a:rPr>
              <a:pPr/>
              <a:t>‹#›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Symbol zastępczy tekstu 16"/>
          <p:cNvSpPr>
            <a:spLocks noGrp="1"/>
          </p:cNvSpPr>
          <p:nvPr>
            <p:ph type="body" sz="quarter" idx="21" hasCustomPrompt="1"/>
          </p:nvPr>
        </p:nvSpPr>
        <p:spPr>
          <a:xfrm>
            <a:off x="981074" y="936169"/>
            <a:ext cx="10791825" cy="381001"/>
          </a:xfrm>
        </p:spPr>
        <p:txBody>
          <a:bodyPr tIns="36000" bIns="36000" anchor="ctr">
            <a:no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en-GB" sz="1800" dirty="0">
                <a:cs typeface="Arial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marL="0" indent="0">
              <a:lnSpc>
                <a:spcPct val="100000"/>
              </a:lnSpc>
              <a:buNone/>
            </a:pPr>
            <a:r>
              <a:rPr lang="pl-PL" sz="1800" spc="5" dirty="0">
                <a:solidFill>
                  <a:srgbClr val="002F67"/>
                </a:solidFill>
                <a:latin typeface="+mn-lt"/>
                <a:cs typeface="Arial"/>
              </a:rPr>
              <a:t>Podtytuł</a:t>
            </a:r>
            <a:r>
              <a:rPr lang="pl-PL" sz="1800" spc="5" baseline="0" dirty="0">
                <a:solidFill>
                  <a:srgbClr val="002F67"/>
                </a:solidFill>
                <a:latin typeface="+mn-lt"/>
                <a:cs typeface="Arial"/>
              </a:rPr>
              <a:t> – czcionka Arial, 18 pkt, kolor granatowy</a:t>
            </a:r>
            <a:endParaRPr lang="en-GB" sz="1800" dirty="0">
              <a:latin typeface="+mn-lt"/>
              <a:cs typeface="Arial"/>
            </a:endParaRPr>
          </a:p>
        </p:txBody>
      </p:sp>
      <p:sp>
        <p:nvSpPr>
          <p:cNvPr id="22" name="Symbol zastępczy tekstu 21"/>
          <p:cNvSpPr>
            <a:spLocks noGrp="1"/>
          </p:cNvSpPr>
          <p:nvPr>
            <p:ph type="body" sz="quarter" idx="22" hasCustomPrompt="1"/>
          </p:nvPr>
        </p:nvSpPr>
        <p:spPr>
          <a:xfrm>
            <a:off x="514350" y="323442"/>
            <a:ext cx="11258549" cy="666750"/>
          </a:xfrm>
        </p:spPr>
        <p:txBody>
          <a:bodyPr>
            <a:normAutofit/>
          </a:bodyPr>
          <a:lstStyle>
            <a:lvl1pPr marL="432000" indent="-43200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AF222A"/>
              </a:buClr>
              <a:buFont typeface="Roboto Light" panose="02000000000000000000" pitchFamily="2" charset="0"/>
              <a:buChar char="|"/>
              <a:defRPr lang="pl-PL" sz="3400" kern="1200" dirty="0">
                <a:solidFill>
                  <a:srgbClr val="002F67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pl-PL" dirty="0">
                <a:solidFill>
                  <a:srgbClr val="002F67"/>
                </a:solidFill>
              </a:rPr>
              <a:t>Tytuł – czcionka Arial, 34 pkt, kolor granatowy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125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układ podstawowy z wypunktowan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 userDrawn="1"/>
        </p:nvSpPr>
        <p:spPr>
          <a:xfrm>
            <a:off x="0" y="6166623"/>
            <a:ext cx="12192000" cy="47950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69962" y="6166623"/>
            <a:ext cx="7574263" cy="479503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1200"/>
            </a:lvl2pPr>
            <a:lvl3pPr marL="914400" indent="0">
              <a:buFont typeface="Arial" panose="020B0604020202020204" pitchFamily="34" charset="0"/>
              <a:buNone/>
              <a:defRPr sz="1200"/>
            </a:lvl3pPr>
            <a:lvl4pPr marL="1371600" indent="0">
              <a:buFont typeface="Arial" panose="020B0604020202020204" pitchFamily="34" charset="0"/>
              <a:buNone/>
              <a:defRPr sz="1200"/>
            </a:lvl4pPr>
            <a:lvl5pPr marL="1828800" indent="0"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pl-PL" sz="1200" dirty="0"/>
              <a:t>Tytuł rozdziału (Arial, 12 pkt)</a:t>
            </a:r>
            <a:endParaRPr lang="en-GB" dirty="0"/>
          </a:p>
        </p:txBody>
      </p:sp>
      <p:sp>
        <p:nvSpPr>
          <p:cNvPr id="14" name="Prostokąt 13"/>
          <p:cNvSpPr/>
          <p:nvPr userDrawn="1"/>
        </p:nvSpPr>
        <p:spPr>
          <a:xfrm>
            <a:off x="11260769" y="626635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0000000-1234-1234-1234-123412341234}" type="slidenum">
              <a:rPr lang="pl-PL" sz="1200" smtClean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  <a:sym typeface="Arial"/>
              </a:rPr>
              <a:pPr/>
              <a:t>‹#›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Symbol zastępczy tekstu 21"/>
          <p:cNvSpPr>
            <a:spLocks noGrp="1"/>
          </p:cNvSpPr>
          <p:nvPr>
            <p:ph type="body" sz="quarter" idx="22" hasCustomPrompt="1"/>
          </p:nvPr>
        </p:nvSpPr>
        <p:spPr>
          <a:xfrm>
            <a:off x="514350" y="323442"/>
            <a:ext cx="11258549" cy="666750"/>
          </a:xfrm>
        </p:spPr>
        <p:txBody>
          <a:bodyPr>
            <a:normAutofit/>
          </a:bodyPr>
          <a:lstStyle>
            <a:lvl1pPr marL="432000" indent="-43200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AF222A"/>
              </a:buClr>
              <a:buFont typeface="Roboto Light" panose="02000000000000000000" pitchFamily="2" charset="0"/>
              <a:buChar char="|"/>
              <a:defRPr lang="pl-PL" sz="3400" kern="1200" dirty="0">
                <a:solidFill>
                  <a:srgbClr val="002F67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pl-PL" dirty="0">
                <a:solidFill>
                  <a:srgbClr val="002F67"/>
                </a:solidFill>
              </a:rPr>
              <a:t>Tytuł – czcionka Arial, 34 pkt, kolor granatowy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23" hasCustomPrompt="1"/>
          </p:nvPr>
        </p:nvSpPr>
        <p:spPr>
          <a:xfrm>
            <a:off x="981075" y="1709947"/>
            <a:ext cx="10791825" cy="4170518"/>
          </a:xfrm>
        </p:spPr>
        <p:txBody>
          <a:bodyPr/>
          <a:lstStyle>
            <a:lvl1pPr>
              <a:defRPr sz="2000" baseline="0"/>
            </a:lvl1pPr>
            <a:lvl2pPr>
              <a:defRPr sz="1600" b="0"/>
            </a:lvl2pPr>
            <a:lvl3pPr>
              <a:defRPr sz="1600"/>
            </a:lvl3pPr>
            <a:lvl4pPr>
              <a:defRPr sz="1600"/>
            </a:lvl4pPr>
          </a:lstStyle>
          <a:p>
            <a:pPr lvl="0"/>
            <a:r>
              <a:rPr lang="pl-PL" dirty="0"/>
              <a:t>Edytuj style wzorca tekstu, pierwszy poziom</a:t>
            </a:r>
          </a:p>
          <a:p>
            <a:pPr lvl="1"/>
            <a:r>
              <a:rPr lang="pl-PL" dirty="0"/>
              <a:t>Drugi poziom</a:t>
            </a:r>
          </a:p>
        </p:txBody>
      </p:sp>
      <p:sp>
        <p:nvSpPr>
          <p:cNvPr id="8" name="Symbol zastępczy tekstu 16"/>
          <p:cNvSpPr>
            <a:spLocks noGrp="1"/>
          </p:cNvSpPr>
          <p:nvPr>
            <p:ph type="body" sz="quarter" idx="21" hasCustomPrompt="1"/>
          </p:nvPr>
        </p:nvSpPr>
        <p:spPr>
          <a:xfrm>
            <a:off x="981074" y="936169"/>
            <a:ext cx="10791825" cy="381001"/>
          </a:xfrm>
        </p:spPr>
        <p:txBody>
          <a:bodyPr tIns="36000" bIns="36000" anchor="ctr">
            <a:no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en-GB" sz="1800" dirty="0">
                <a:cs typeface="Arial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marL="0" indent="0">
              <a:lnSpc>
                <a:spcPct val="100000"/>
              </a:lnSpc>
              <a:buNone/>
            </a:pPr>
            <a:r>
              <a:rPr lang="pl-PL" sz="1800" spc="5" dirty="0">
                <a:solidFill>
                  <a:srgbClr val="002F67"/>
                </a:solidFill>
                <a:latin typeface="+mn-lt"/>
                <a:cs typeface="Arial"/>
              </a:rPr>
              <a:t>Podtytuł</a:t>
            </a:r>
            <a:r>
              <a:rPr lang="pl-PL" sz="1800" spc="5" baseline="0" dirty="0">
                <a:solidFill>
                  <a:srgbClr val="002F67"/>
                </a:solidFill>
                <a:latin typeface="+mn-lt"/>
                <a:cs typeface="Arial"/>
              </a:rPr>
              <a:t> – czcionka Arial, 18 pkt, kolor granatowy</a:t>
            </a:r>
            <a:endParaRPr lang="en-GB" sz="1800" dirty="0"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555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układ podstawowy z tek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 userDrawn="1"/>
        </p:nvSpPr>
        <p:spPr>
          <a:xfrm>
            <a:off x="0" y="6166623"/>
            <a:ext cx="12192000" cy="47950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69962" y="6166623"/>
            <a:ext cx="7574263" cy="479503"/>
          </a:xfrm>
        </p:spPr>
        <p:txBody>
          <a:bodyPr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1200"/>
            </a:lvl2pPr>
            <a:lvl3pPr marL="914400" indent="0">
              <a:buFont typeface="Arial" panose="020B0604020202020204" pitchFamily="34" charset="0"/>
              <a:buNone/>
              <a:defRPr sz="1200"/>
            </a:lvl3pPr>
            <a:lvl4pPr marL="1371600" indent="0">
              <a:buFont typeface="Arial" panose="020B0604020202020204" pitchFamily="34" charset="0"/>
              <a:buNone/>
              <a:defRPr sz="1200"/>
            </a:lvl4pPr>
            <a:lvl5pPr marL="1828800" indent="0"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pl-PL" sz="1200" dirty="0"/>
              <a:t>Tytuł rozdziału (Arial, 12 pkt)</a:t>
            </a:r>
            <a:endParaRPr lang="en-GB" dirty="0"/>
          </a:p>
        </p:txBody>
      </p:sp>
      <p:sp>
        <p:nvSpPr>
          <p:cNvPr id="14" name="Prostokąt 13"/>
          <p:cNvSpPr/>
          <p:nvPr userDrawn="1"/>
        </p:nvSpPr>
        <p:spPr>
          <a:xfrm>
            <a:off x="11260769" y="6266350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0000000-1234-1234-1234-123412341234}" type="slidenum">
              <a:rPr lang="pl-PL" sz="1200" smtClean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  <a:sym typeface="Arial"/>
              </a:rPr>
              <a:pPr/>
              <a:t>‹#›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Symbol zastępczy tekstu 21"/>
          <p:cNvSpPr>
            <a:spLocks noGrp="1"/>
          </p:cNvSpPr>
          <p:nvPr>
            <p:ph type="body" sz="quarter" idx="22" hasCustomPrompt="1"/>
          </p:nvPr>
        </p:nvSpPr>
        <p:spPr>
          <a:xfrm>
            <a:off x="514350" y="323442"/>
            <a:ext cx="11258549" cy="666750"/>
          </a:xfrm>
        </p:spPr>
        <p:txBody>
          <a:bodyPr>
            <a:normAutofit/>
          </a:bodyPr>
          <a:lstStyle>
            <a:lvl1pPr marL="432000" indent="-43200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AF222A"/>
              </a:buClr>
              <a:buFont typeface="Roboto Light" panose="02000000000000000000" pitchFamily="2" charset="0"/>
              <a:buChar char="|"/>
              <a:defRPr lang="pl-PL" sz="3400" kern="1200" dirty="0">
                <a:solidFill>
                  <a:srgbClr val="002F67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pl-PL" dirty="0">
                <a:solidFill>
                  <a:srgbClr val="002F67"/>
                </a:solidFill>
              </a:rPr>
              <a:t>Tytuł – czcionka Arial, 34 pkt, kolor granatowy</a:t>
            </a:r>
            <a:endParaRPr lang="pl-PL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23"/>
          </p:nvPr>
        </p:nvSpPr>
        <p:spPr>
          <a:xfrm>
            <a:off x="981075" y="1709947"/>
            <a:ext cx="10791825" cy="4170518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 sz="1800"/>
            </a:lvl1pPr>
            <a:lvl2pPr marL="457200" indent="0">
              <a:buFont typeface="Arial" panose="020B0604020202020204" pitchFamily="34" charset="0"/>
              <a:buNone/>
              <a:defRPr sz="1700" b="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pl-PL" dirty="0"/>
              <a:t>Edytuj style wzorca tekstu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pl-PL" dirty="0"/>
              <a:t>Edytuj style wzorca tekstu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pl-PL" dirty="0"/>
              <a:t>Edytuj style wzorca tekstu</a:t>
            </a:r>
          </a:p>
        </p:txBody>
      </p:sp>
      <p:sp>
        <p:nvSpPr>
          <p:cNvPr id="8" name="Symbol zastępczy tekstu 16"/>
          <p:cNvSpPr>
            <a:spLocks noGrp="1"/>
          </p:cNvSpPr>
          <p:nvPr>
            <p:ph type="body" sz="quarter" idx="21" hasCustomPrompt="1"/>
          </p:nvPr>
        </p:nvSpPr>
        <p:spPr>
          <a:xfrm>
            <a:off x="981074" y="936169"/>
            <a:ext cx="10791825" cy="381001"/>
          </a:xfrm>
        </p:spPr>
        <p:txBody>
          <a:bodyPr tIns="36000" bIns="36000" anchor="ctr">
            <a:no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en-GB" sz="1800" dirty="0">
                <a:cs typeface="Arial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marL="0" indent="0">
              <a:lnSpc>
                <a:spcPct val="100000"/>
              </a:lnSpc>
              <a:buNone/>
            </a:pPr>
            <a:r>
              <a:rPr lang="pl-PL" sz="1800" spc="5" dirty="0">
                <a:solidFill>
                  <a:srgbClr val="002F67"/>
                </a:solidFill>
                <a:latin typeface="+mn-lt"/>
                <a:cs typeface="Arial"/>
              </a:rPr>
              <a:t>Podtytuł</a:t>
            </a:r>
            <a:r>
              <a:rPr lang="pl-PL" sz="1800" spc="5" baseline="0" dirty="0">
                <a:solidFill>
                  <a:srgbClr val="002F67"/>
                </a:solidFill>
                <a:latin typeface="+mn-lt"/>
                <a:cs typeface="Arial"/>
              </a:rPr>
              <a:t> – czcionka Arial, 18 pkt, kolor granatowy</a:t>
            </a:r>
            <a:endParaRPr lang="en-GB" sz="1800" dirty="0"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956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127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wypunktowania z mniejszą grafik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ymbol zastępczy zawartości 2">
            <a:extLst>
              <a:ext uri="{FF2B5EF4-FFF2-40B4-BE49-F238E27FC236}">
                <a16:creationId xmlns:a16="http://schemas.microsoft.com/office/drawing/2014/main" id="{9073D673-7585-4921-9D48-08189A6B0D19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74771" y="1654889"/>
            <a:ext cx="5109430" cy="609373"/>
          </a:xfrm>
        </p:spPr>
        <p:txBody>
          <a:bodyPr numCol="1">
            <a:normAutofit/>
          </a:bodyPr>
          <a:lstStyle>
            <a:lvl1pPr marL="228600" indent="-228600">
              <a:buSzPct val="90000"/>
              <a:buFontTx/>
              <a:buBlip>
                <a:blip r:embed="rId2"/>
              </a:buBlip>
              <a:defRPr sz="1800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11430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6002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20574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7" name="Symbol zastępczy tekstu 5">
            <a:extLst>
              <a:ext uri="{FF2B5EF4-FFF2-40B4-BE49-F238E27FC236}">
                <a16:creationId xmlns:a16="http://schemas.microsoft.com/office/drawing/2014/main" id="{E04769F4-D01E-4921-AC17-0EB68686F1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6259" y="2077799"/>
            <a:ext cx="4858753" cy="1325563"/>
          </a:xfrm>
        </p:spPr>
        <p:txBody>
          <a:bodyPr numCol="1">
            <a:normAutofit/>
          </a:bodyPr>
          <a:lstStyle>
            <a:lvl1pPr marL="0" indent="0" algn="l">
              <a:buFontTx/>
              <a:buNone/>
              <a:defRPr sz="1200"/>
            </a:lvl1pPr>
            <a:lvl2pPr marL="457200" indent="0" algn="l">
              <a:buFontTx/>
              <a:buNone/>
              <a:defRPr sz="1200"/>
            </a:lvl2pPr>
            <a:lvl3pPr marL="914400" indent="0" algn="l">
              <a:buFontTx/>
              <a:buNone/>
              <a:defRPr sz="1200"/>
            </a:lvl3pPr>
            <a:lvl4pPr marL="1371600" indent="0" algn="l">
              <a:buFontTx/>
              <a:buNone/>
              <a:defRPr sz="1200"/>
            </a:lvl4pPr>
            <a:lvl5pPr marL="1828800" indent="0" algn="l">
              <a:buFontTx/>
              <a:buNone/>
              <a:defRPr sz="12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8AB997EA-30E8-4BBA-B25A-8C6F78BF7F6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74771" y="3675051"/>
            <a:ext cx="5109430" cy="609373"/>
          </a:xfrm>
        </p:spPr>
        <p:txBody>
          <a:bodyPr numCol="1">
            <a:normAutofit/>
          </a:bodyPr>
          <a:lstStyle>
            <a:lvl1pPr marL="228600" indent="-228600">
              <a:buSzPct val="90000"/>
              <a:buFontTx/>
              <a:buBlip>
                <a:blip r:embed="rId2"/>
              </a:buBlip>
              <a:defRPr sz="1800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11430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6002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2057400" indent="-228600">
              <a:buFontTx/>
              <a:buBlip>
                <a:blip r:embed="rId3"/>
              </a:buBlip>
              <a:defRPr sz="1700"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FE7406E2-C482-445F-9834-8DDBC2AA32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36259" y="4097961"/>
            <a:ext cx="4858753" cy="1325563"/>
          </a:xfrm>
        </p:spPr>
        <p:txBody>
          <a:bodyPr numCol="1">
            <a:normAutofit/>
          </a:bodyPr>
          <a:lstStyle>
            <a:lvl1pPr marL="0" indent="0" algn="l">
              <a:buFontTx/>
              <a:buNone/>
              <a:defRPr sz="1200"/>
            </a:lvl1pPr>
            <a:lvl2pPr marL="457200" indent="0" algn="l">
              <a:buFontTx/>
              <a:buNone/>
              <a:defRPr sz="1200"/>
            </a:lvl2pPr>
            <a:lvl3pPr marL="914400" indent="0" algn="l">
              <a:buFontTx/>
              <a:buNone/>
              <a:defRPr sz="1200"/>
            </a:lvl3pPr>
            <a:lvl4pPr marL="1371600" indent="0" algn="l">
              <a:buFontTx/>
              <a:buNone/>
              <a:defRPr sz="1200"/>
            </a:lvl4pPr>
            <a:lvl5pPr marL="1828800" indent="0" algn="l">
              <a:buFontTx/>
              <a:buNone/>
              <a:defRPr sz="12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1" name="Symbol zastępczy obrazu 3">
            <a:extLst>
              <a:ext uri="{FF2B5EF4-FFF2-40B4-BE49-F238E27FC236}">
                <a16:creationId xmlns:a16="http://schemas.microsoft.com/office/drawing/2014/main" id="{035A62F7-94A1-491F-A818-21795A5F06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34470" y="0"/>
            <a:ext cx="4757529" cy="6858000"/>
          </a:xfrm>
          <a:solidFill>
            <a:schemeClr val="bg2"/>
          </a:solidFill>
        </p:spPr>
        <p:txBody>
          <a:bodyPr/>
          <a:lstStyle/>
          <a:p>
            <a:r>
              <a:rPr lang="pl-PL"/>
              <a:t>Kliknij ikonę, aby dodać obraz</a:t>
            </a:r>
          </a:p>
        </p:txBody>
      </p:sp>
      <p:sp>
        <p:nvSpPr>
          <p:cNvPr id="14" name="Symbol zastępczy tekstu 21"/>
          <p:cNvSpPr>
            <a:spLocks noGrp="1"/>
          </p:cNvSpPr>
          <p:nvPr>
            <p:ph type="body" sz="quarter" idx="22" hasCustomPrompt="1"/>
          </p:nvPr>
        </p:nvSpPr>
        <p:spPr>
          <a:xfrm>
            <a:off x="514351" y="323442"/>
            <a:ext cx="6236828" cy="666750"/>
          </a:xfrm>
        </p:spPr>
        <p:txBody>
          <a:bodyPr>
            <a:normAutofit/>
          </a:bodyPr>
          <a:lstStyle>
            <a:lvl1pPr marL="432000" indent="-432000" algn="l" defTabSz="914400" rtl="0" eaLnBrk="1" latinLnBrk="0" hangingPunct="1">
              <a:lnSpc>
                <a:spcPct val="100000"/>
              </a:lnSpc>
              <a:spcBef>
                <a:spcPct val="0"/>
              </a:spcBef>
              <a:buClr>
                <a:srgbClr val="AF222A"/>
              </a:buClr>
              <a:buFont typeface="Roboto Light" panose="02000000000000000000" pitchFamily="2" charset="0"/>
              <a:buChar char="|"/>
              <a:defRPr lang="pl-PL" sz="3400" kern="1200" dirty="0">
                <a:solidFill>
                  <a:srgbClr val="002F67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pl-PL" dirty="0">
                <a:solidFill>
                  <a:srgbClr val="002F67"/>
                </a:solidFill>
              </a:rPr>
              <a:t>Tytuł – czcionka Arial, 34 pkt</a:t>
            </a:r>
            <a:endParaRPr lang="pl-PL" dirty="0"/>
          </a:p>
        </p:txBody>
      </p:sp>
      <p:sp>
        <p:nvSpPr>
          <p:cNvPr id="15" name="Symbol zastępczy tekstu 12"/>
          <p:cNvSpPr>
            <a:spLocks noGrp="1"/>
          </p:cNvSpPr>
          <p:nvPr>
            <p:ph type="body" sz="quarter" idx="23" hasCustomPrompt="1"/>
          </p:nvPr>
        </p:nvSpPr>
        <p:spPr>
          <a:xfrm>
            <a:off x="0" y="6166623"/>
            <a:ext cx="12183459" cy="479503"/>
          </a:xfrm>
          <a:blipFill>
            <a:blip r:embed="rId4"/>
            <a:stretch>
              <a:fillRect/>
            </a:stretch>
          </a:blipFill>
        </p:spPr>
        <p:txBody>
          <a:bodyPr lIns="345600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 sz="1200"/>
            </a:lvl2pPr>
            <a:lvl3pPr marL="914400" indent="0">
              <a:buFont typeface="Arial" panose="020B0604020202020204" pitchFamily="34" charset="0"/>
              <a:buNone/>
              <a:defRPr sz="1200"/>
            </a:lvl3pPr>
            <a:lvl4pPr marL="1371600" indent="0">
              <a:buFont typeface="Arial" panose="020B0604020202020204" pitchFamily="34" charset="0"/>
              <a:buNone/>
              <a:defRPr sz="1200"/>
            </a:lvl4pPr>
            <a:lvl5pPr marL="1828800" indent="0">
              <a:buFont typeface="Arial" panose="020B0604020202020204" pitchFamily="34" charset="0"/>
              <a:buNone/>
              <a:defRPr sz="1200"/>
            </a:lvl5pPr>
          </a:lstStyle>
          <a:p>
            <a:pPr lvl="0"/>
            <a:r>
              <a:rPr lang="pl-PL" sz="1200" dirty="0"/>
              <a:t>Tytuł rozdziału (Arial, 12 pkt)</a:t>
            </a:r>
            <a:endParaRPr lang="en-GB" dirty="0"/>
          </a:p>
        </p:txBody>
      </p:sp>
      <p:sp>
        <p:nvSpPr>
          <p:cNvPr id="18" name="Symbol zastępczy tekstu 3"/>
          <p:cNvSpPr>
            <a:spLocks noGrp="1"/>
          </p:cNvSpPr>
          <p:nvPr>
            <p:ph type="body" sz="quarter" idx="20" hasCustomPrompt="1"/>
          </p:nvPr>
        </p:nvSpPr>
        <p:spPr>
          <a:xfrm>
            <a:off x="11263204" y="6166533"/>
            <a:ext cx="920255" cy="479503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fld id="{00000000-1234-1234-1234-123412341234}" type="slidenum">
              <a:rPr lang="pl-PL" sz="1200" smtClean="0">
                <a:solidFill>
                  <a:schemeClr val="bg1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  <a:sym typeface="Arial"/>
              </a:rPr>
              <a:pPr/>
              <a:t>‹#›</a:t>
            </a:fld>
            <a:endParaRPr lang="en-GB" dirty="0"/>
          </a:p>
        </p:txBody>
      </p:sp>
      <p:sp>
        <p:nvSpPr>
          <p:cNvPr id="12" name="Symbol zastępczy tekstu 16"/>
          <p:cNvSpPr>
            <a:spLocks noGrp="1"/>
          </p:cNvSpPr>
          <p:nvPr>
            <p:ph type="body" sz="quarter" idx="21" hasCustomPrompt="1"/>
          </p:nvPr>
        </p:nvSpPr>
        <p:spPr>
          <a:xfrm>
            <a:off x="981074" y="936169"/>
            <a:ext cx="5770105" cy="381001"/>
          </a:xfrm>
        </p:spPr>
        <p:txBody>
          <a:bodyPr tIns="36000" bIns="36000" anchor="ctr">
            <a:no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en-GB" sz="1800" dirty="0">
                <a:cs typeface="Arial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marL="0" indent="0">
              <a:lnSpc>
                <a:spcPct val="100000"/>
              </a:lnSpc>
              <a:buNone/>
            </a:pPr>
            <a:r>
              <a:rPr lang="pl-PL" sz="1800" spc="5" dirty="0">
                <a:solidFill>
                  <a:srgbClr val="002F67"/>
                </a:solidFill>
                <a:latin typeface="+mn-lt"/>
                <a:cs typeface="Arial"/>
              </a:rPr>
              <a:t>Podtytuł</a:t>
            </a:r>
            <a:r>
              <a:rPr lang="pl-PL" sz="1800" spc="5" baseline="0" dirty="0">
                <a:solidFill>
                  <a:srgbClr val="002F67"/>
                </a:solidFill>
                <a:latin typeface="+mn-lt"/>
                <a:cs typeface="Arial"/>
              </a:rPr>
              <a:t> – czcionka Arial, 18 pkt, kolor granatowy</a:t>
            </a:r>
            <a:endParaRPr lang="en-GB" sz="1800" dirty="0">
              <a:latin typeface="+mn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2949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końcowy"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ymbol zastępczy tekstu 4"/>
          <p:cNvSpPr>
            <a:spLocks noGrp="1"/>
          </p:cNvSpPr>
          <p:nvPr>
            <p:ph type="body" sz="quarter" idx="12" hasCustomPrompt="1"/>
          </p:nvPr>
        </p:nvSpPr>
        <p:spPr>
          <a:xfrm>
            <a:off x="935765" y="3431890"/>
            <a:ext cx="10320471" cy="4016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Konstancin-Jeziorna | 30 kwietnia 2021 r. (Arial,</a:t>
            </a:r>
            <a:r>
              <a:rPr lang="pl-PL" baseline="0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pkt)</a:t>
            </a:r>
          </a:p>
        </p:txBody>
      </p:sp>
      <p:sp>
        <p:nvSpPr>
          <p:cNvPr id="14" name="Symbol zastępczy tekstu 4"/>
          <p:cNvSpPr>
            <a:spLocks noGrp="1"/>
          </p:cNvSpPr>
          <p:nvPr>
            <p:ph type="body" sz="quarter" idx="13" hasCustomPrompt="1"/>
          </p:nvPr>
        </p:nvSpPr>
        <p:spPr>
          <a:xfrm>
            <a:off x="935765" y="2717885"/>
            <a:ext cx="10320471" cy="401638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 sz="1800">
                <a:solidFill>
                  <a:schemeClr val="bg1"/>
                </a:solidFill>
              </a:defRPr>
            </a:lvl1pPr>
          </a:lstStyle>
          <a:p>
            <a:r>
              <a:rPr lang="pl-PL" dirty="0">
                <a:solidFill>
                  <a:srgbClr val="F0F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| e-mail (opcjonalnie) | nr tel. (opcjonalnie) | Jednostka Organizacyjna (Arial, 18 pkt)</a:t>
            </a:r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492BB8C3-333A-4901-BC6E-6968688A33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69" y="5725142"/>
            <a:ext cx="2634192" cy="35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152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286F2EE-C19D-437E-A0C1-633CD42C8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221" y="548005"/>
            <a:ext cx="11317705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29E172D-22F8-406E-A576-EAF0AD785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5221" y="1825625"/>
            <a:ext cx="113177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085786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71" r:id="rId6"/>
    <p:sldLayoutId id="2147483682" r:id="rId7"/>
  </p:sldLayoutIdLst>
  <p:txStyles>
    <p:titleStyle>
      <a:lvl1pPr marL="432000" indent="-432000" algn="l" defTabSz="914400" rtl="0" eaLnBrk="1" latinLnBrk="0" hangingPunct="1">
        <a:lnSpc>
          <a:spcPct val="100000"/>
        </a:lnSpc>
        <a:spcBef>
          <a:spcPct val="0"/>
        </a:spcBef>
        <a:buClr>
          <a:srgbClr val="AF222A"/>
        </a:buClr>
        <a:buFont typeface="Roboto Light" panose="02000000000000000000" pitchFamily="2" charset="0"/>
        <a:buChar char="|"/>
        <a:defRPr sz="3400" kern="1200">
          <a:solidFill>
            <a:srgbClr val="002F67"/>
          </a:solidFill>
          <a:latin typeface="Arial" panose="020B0604020202020204" pitchFamily="34" charset="0"/>
          <a:ea typeface="Roboto Light" panose="02000000000000000000" pitchFamily="2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90000"/>
        <a:buFontTx/>
        <a:buBlip>
          <a:blip r:embed="rId9"/>
        </a:buBlip>
        <a:defRPr sz="2400" kern="1200">
          <a:solidFill>
            <a:srgbClr val="1F335D"/>
          </a:solidFill>
          <a:latin typeface="Arial" panose="020B0604020202020204" pitchFamily="34" charset="0"/>
          <a:ea typeface="Roboto Light" panose="02000000000000000000" pitchFamily="2" charset="0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90000"/>
        <a:buFontTx/>
        <a:buBlip>
          <a:blip r:embed="rId9"/>
        </a:buBlip>
        <a:defRPr sz="1700" b="1" kern="1200">
          <a:solidFill>
            <a:srgbClr val="1F335D"/>
          </a:solidFill>
          <a:latin typeface="Arial" panose="020B0604020202020204" pitchFamily="34" charset="0"/>
          <a:ea typeface="Roboto Medium" panose="02000000000000000000" pitchFamily="2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90000"/>
        <a:buFontTx/>
        <a:buBlip>
          <a:blip r:embed="rId9"/>
        </a:buBlip>
        <a:defRPr sz="1700" kern="1200">
          <a:solidFill>
            <a:srgbClr val="1F335D"/>
          </a:solidFill>
          <a:latin typeface="Arial" panose="020B0604020202020204" pitchFamily="34" charset="0"/>
          <a:ea typeface="Roboto Light" panose="02000000000000000000" pitchFamily="2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90000"/>
        <a:buFontTx/>
        <a:buBlip>
          <a:blip r:embed="rId9"/>
        </a:buBlip>
        <a:defRPr sz="1200" b="0" kern="1200">
          <a:solidFill>
            <a:srgbClr val="1F335D"/>
          </a:solidFill>
          <a:latin typeface="Arial" panose="020B0604020202020204" pitchFamily="34" charset="0"/>
          <a:ea typeface="Roboto Medium" panose="02000000000000000000" pitchFamily="2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90000"/>
        <a:buFontTx/>
        <a:buBlip>
          <a:blip r:embed="rId9"/>
        </a:buBlip>
        <a:defRPr sz="1200" kern="1200">
          <a:solidFill>
            <a:srgbClr val="1F335D"/>
          </a:solidFill>
          <a:latin typeface="Arial" panose="020B0604020202020204" pitchFamily="34" charset="0"/>
          <a:ea typeface="Roboto Light" panose="02000000000000000000" pitchFamily="2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Role wnioskujących o rekompensatę za redysponowanie nierynkowe jednostek wytwórczych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903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Role</a:t>
            </a:r>
            <a:endParaRPr lang="en-GB" dirty="0"/>
          </a:p>
        </p:txBody>
      </p:sp>
      <p:sp>
        <p:nvSpPr>
          <p:cNvPr id="10" name="Symbol zastępczy tekstu 9"/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l-PL" dirty="0"/>
              <a:t>WOZE – role wnioskujących w procesie rekompensat za redysponowanie nierynkowe</a:t>
            </a:r>
            <a:endParaRPr lang="en-GB" dirty="0"/>
          </a:p>
        </p:txBody>
      </p:sp>
      <p:sp>
        <p:nvSpPr>
          <p:cNvPr id="11" name="Symbol zastępczy tekstu 10"/>
          <p:cNvSpPr>
            <a:spLocks noGrp="1"/>
          </p:cNvSpPr>
          <p:nvPr>
            <p:ph type="body" sz="quarter" idx="23"/>
          </p:nvPr>
        </p:nvSpPr>
        <p:spPr>
          <a:xfrm>
            <a:off x="419101" y="736848"/>
            <a:ext cx="11127517" cy="5429776"/>
          </a:xfrm>
        </p:spPr>
        <p:txBody>
          <a:bodyPr>
            <a:normAutofit/>
          </a:bodyPr>
          <a:lstStyle/>
          <a:p>
            <a:r>
              <a:rPr lang="pl-PL" sz="1600" dirty="0">
                <a:effectLst/>
                <a:latin typeface="Arial" panose="020B0604020202020204" pitchFamily="34" charset="0"/>
                <a:ea typeface="Aptos"/>
              </a:rPr>
              <a:t>Portal WOZE będzie udostępniony wnioskującym tj. podmiotom będącym </a:t>
            </a:r>
            <a:r>
              <a:rPr lang="pl-PL" sz="1600" dirty="0"/>
              <a:t>właścicielami</a:t>
            </a:r>
            <a:r>
              <a:rPr lang="pl-PL" sz="1600" dirty="0">
                <a:effectLst/>
                <a:latin typeface="Arial" panose="020B0604020202020204" pitchFamily="34" charset="0"/>
                <a:ea typeface="Aptos"/>
              </a:rPr>
              <a:t> </a:t>
            </a:r>
            <a:r>
              <a:rPr lang="pl-PL" sz="1600" dirty="0"/>
              <a:t>instalacji</a:t>
            </a:r>
            <a:r>
              <a:rPr lang="pl-PL" sz="1600" dirty="0">
                <a:effectLst/>
                <a:latin typeface="Arial" panose="020B0604020202020204" pitchFamily="34" charset="0"/>
                <a:ea typeface="Aptos"/>
              </a:rPr>
              <a:t> </a:t>
            </a:r>
            <a:r>
              <a:rPr lang="pl-PL" sz="1600" dirty="0"/>
              <a:t>PV</a:t>
            </a:r>
            <a:r>
              <a:rPr lang="pl-PL" sz="1600" dirty="0">
                <a:effectLst/>
                <a:latin typeface="Arial" panose="020B0604020202020204" pitchFamily="34" charset="0"/>
                <a:ea typeface="Aptos"/>
              </a:rPr>
              <a:t> (WPV) lub podmiotom / osobom obsługującym instalacje PV (POPV) w imieniu WPV</a:t>
            </a:r>
            <a:endParaRPr lang="pl-PL" sz="1800" dirty="0"/>
          </a:p>
          <a:p>
            <a:r>
              <a:rPr lang="pl-PL" sz="1800" dirty="0"/>
              <a:t>POPV działa na podstawie upoważnienia udzielonego przez WPV. Od zakresu upoważnienia uzależniony będzie sposób obsługi WoR (wniosków o rekompensatę) w WOZE. Zakres jak i wzór upoważnienia nie został określony przez PSE S.A. </a:t>
            </a:r>
          </a:p>
          <a:p>
            <a:r>
              <a:rPr lang="pl-PL" sz="1800" dirty="0"/>
              <a:t>POPV będzie mógł procedować WoR na dwa sposoby:</a:t>
            </a:r>
          </a:p>
          <a:p>
            <a:pPr lvl="1"/>
            <a:r>
              <a:rPr lang="pl-PL" sz="1400" b="1" dirty="0"/>
              <a:t>jak właściciel </a:t>
            </a:r>
            <a:r>
              <a:rPr lang="pl-PL" sz="1400" dirty="0"/>
              <a:t>– w tym przypadku POPV traktowany jest jak właściciel redysponowanych zasobów, niezbędne jest okazanie upoważnienia potwierdzającego prawo do procedowania WoR, w tym do prowadzenia z OSP rozliczeń (fakturowania należności do PSE S.A.) wynikających z poleceń redysponowania nierynkowego, na konto bankowe POPV,</a:t>
            </a:r>
          </a:p>
          <a:p>
            <a:pPr marL="914400" lvl="2" indent="0">
              <a:buNone/>
            </a:pPr>
            <a:r>
              <a:rPr lang="pl-PL" sz="1400" i="1" u="sng" dirty="0"/>
              <a:t>w tym przypadku: </a:t>
            </a:r>
            <a:r>
              <a:rPr lang="pl-PL" sz="1400" i="1" dirty="0"/>
              <a:t>POPV w portalu PPB będzie logował się do jednego konta użytkownika, a w portalu WOZE będzie miał dostęp do wykazu jednostek wytwórczych zdefiniowanych w upoważnieniu / upoważnieniach potwierdzających dysponowanie nimi, </a:t>
            </a:r>
          </a:p>
          <a:p>
            <a:pPr lvl="1"/>
            <a:r>
              <a:rPr lang="pl-PL" sz="1400" b="1" dirty="0"/>
              <a:t>jedynie jako obsługujący WoR </a:t>
            </a:r>
            <a:r>
              <a:rPr lang="pl-PL" sz="1400" dirty="0"/>
              <a:t>- w tym przypadku niezbędne jest okazanie upoważnienia potwierdzającego prawo do procedowania WoR dla określonych jednostek wytwórczych w imieniu i na rzecz WPV. Rozliczenia wynikające z poleceń redysponowania nierynkowego, OSP prowadzi w tym przypadku bezpośrednio z WPV (WPV fakturuje należność),</a:t>
            </a:r>
          </a:p>
          <a:p>
            <a:pPr marL="914400" lvl="2" indent="0">
              <a:buNone/>
            </a:pPr>
            <a:r>
              <a:rPr lang="pl-PL" sz="1400" i="1" u="sng" dirty="0"/>
              <a:t>w tym przypadku: </a:t>
            </a:r>
            <a:r>
              <a:rPr lang="pl-PL" sz="1400" i="1" dirty="0"/>
              <a:t>POPV w portalu PPB będzie wybierał konto WPV, którego reprezentuje, a po wejściu do portalu WOZE będzie miał dostęp do jednostek wytwórczych jedynie tego właściciela</a:t>
            </a:r>
          </a:p>
          <a:p>
            <a:pPr marL="0" indent="0" algn="ctr">
              <a:buNone/>
            </a:pPr>
            <a:r>
              <a:rPr lang="pl-PL" sz="1400" b="1" i="1" dirty="0">
                <a:solidFill>
                  <a:srgbClr val="FF0000"/>
                </a:solidFill>
              </a:rPr>
              <a:t>Powyższe jest zobrazowane na kolejnym slajdzie</a:t>
            </a:r>
          </a:p>
        </p:txBody>
      </p:sp>
    </p:spTree>
    <p:extLst>
      <p:ext uri="{BB962C8B-B14F-4D97-AF65-F5344CB8AC3E}">
        <p14:creationId xmlns:p14="http://schemas.microsoft.com/office/powerpoint/2010/main" val="10191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66F53AA1-6381-D59E-8ED6-314C0FA6E70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Schemat ról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E47B158-21F6-860A-BE6D-D1304F5A285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14350" y="180283"/>
            <a:ext cx="11258549" cy="666750"/>
          </a:xfrm>
        </p:spPr>
        <p:txBody>
          <a:bodyPr/>
          <a:lstStyle/>
          <a:p>
            <a:r>
              <a:rPr lang="pl-PL" dirty="0"/>
              <a:t>WOZE – schemat działania wg. ról</a:t>
            </a:r>
            <a:endParaRPr lang="en-GB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5" name="Rectangle: Rounded Corners 27">
            <a:extLst>
              <a:ext uri="{FF2B5EF4-FFF2-40B4-BE49-F238E27FC236}">
                <a16:creationId xmlns:a16="http://schemas.microsoft.com/office/drawing/2014/main" id="{43D48AFD-1555-1744-6F04-1FD401A592EC}"/>
              </a:ext>
            </a:extLst>
          </p:cNvPr>
          <p:cNvSpPr/>
          <p:nvPr/>
        </p:nvSpPr>
        <p:spPr>
          <a:xfrm>
            <a:off x="4034988" y="1597821"/>
            <a:ext cx="1363521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WPV / POPV</a:t>
            </a:r>
          </a:p>
        </p:txBody>
      </p:sp>
      <p:sp>
        <p:nvSpPr>
          <p:cNvPr id="6" name="Rectangle: Rounded Corners 27">
            <a:extLst>
              <a:ext uri="{FF2B5EF4-FFF2-40B4-BE49-F238E27FC236}">
                <a16:creationId xmlns:a16="http://schemas.microsoft.com/office/drawing/2014/main" id="{7E474328-0846-B5CE-5E63-561F6B5F9A5D}"/>
              </a:ext>
            </a:extLst>
          </p:cNvPr>
          <p:cNvSpPr/>
          <p:nvPr/>
        </p:nvSpPr>
        <p:spPr>
          <a:xfrm>
            <a:off x="4044609" y="4133196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WPV2</a:t>
            </a:r>
          </a:p>
        </p:txBody>
      </p:sp>
      <p:sp>
        <p:nvSpPr>
          <p:cNvPr id="7" name="Rectangle: Rounded Corners 28">
            <a:extLst>
              <a:ext uri="{FF2B5EF4-FFF2-40B4-BE49-F238E27FC236}">
                <a16:creationId xmlns:a16="http://schemas.microsoft.com/office/drawing/2014/main" id="{758C9F24-73A9-FFC0-A6B0-B640E72207A4}"/>
              </a:ext>
            </a:extLst>
          </p:cNvPr>
          <p:cNvSpPr/>
          <p:nvPr/>
        </p:nvSpPr>
        <p:spPr>
          <a:xfrm>
            <a:off x="514350" y="1508195"/>
            <a:ext cx="1719967" cy="816304"/>
          </a:xfrm>
          <a:prstGeom prst="roundRect">
            <a:avLst/>
          </a:prstGeom>
          <a:solidFill>
            <a:srgbClr val="CE1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/>
              <a:t>WPV /</a:t>
            </a:r>
          </a:p>
          <a:p>
            <a:pPr algn="ctr"/>
            <a:r>
              <a:rPr lang="pl-PL" dirty="0"/>
              <a:t>POPV </a:t>
            </a:r>
            <a:r>
              <a:rPr lang="pl-PL" sz="1400" dirty="0"/>
              <a:t>jak</a:t>
            </a:r>
            <a:r>
              <a:rPr lang="en-GB" sz="1400" dirty="0"/>
              <a:t> </a:t>
            </a:r>
            <a:r>
              <a:rPr lang="pl-PL" sz="1400" dirty="0"/>
              <a:t>właściciel</a:t>
            </a:r>
            <a:r>
              <a:rPr lang="en-GB" sz="1400" dirty="0"/>
              <a:t> </a:t>
            </a:r>
          </a:p>
        </p:txBody>
      </p:sp>
      <p:sp>
        <p:nvSpPr>
          <p:cNvPr id="9" name="Rectangle: Rounded Corners 29">
            <a:extLst>
              <a:ext uri="{FF2B5EF4-FFF2-40B4-BE49-F238E27FC236}">
                <a16:creationId xmlns:a16="http://schemas.microsoft.com/office/drawing/2014/main" id="{E170B75C-4599-8B2C-F29B-D8CDCBC25BDB}"/>
              </a:ext>
            </a:extLst>
          </p:cNvPr>
          <p:cNvSpPr/>
          <p:nvPr/>
        </p:nvSpPr>
        <p:spPr>
          <a:xfrm>
            <a:off x="514350" y="4133196"/>
            <a:ext cx="1719967" cy="816304"/>
          </a:xfrm>
          <a:prstGeom prst="roundRect">
            <a:avLst/>
          </a:prstGeom>
          <a:solidFill>
            <a:srgbClr val="002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/>
              <a:t>POPV</a:t>
            </a:r>
          </a:p>
          <a:p>
            <a:pPr algn="ctr"/>
            <a:r>
              <a:rPr lang="pl-PL" sz="1400" dirty="0"/>
              <a:t>jako obsługujący WoR</a:t>
            </a:r>
            <a:endParaRPr lang="en-GB" sz="1400" dirty="0"/>
          </a:p>
        </p:txBody>
      </p:sp>
      <p:sp>
        <p:nvSpPr>
          <p:cNvPr id="15" name="Pięciokąt 43">
            <a:extLst>
              <a:ext uri="{FF2B5EF4-FFF2-40B4-BE49-F238E27FC236}">
                <a16:creationId xmlns:a16="http://schemas.microsoft.com/office/drawing/2014/main" id="{C2945925-C37E-134B-B56D-7C2E88D6737B}"/>
              </a:ext>
            </a:extLst>
          </p:cNvPr>
          <p:cNvSpPr/>
          <p:nvPr/>
        </p:nvSpPr>
        <p:spPr>
          <a:xfrm>
            <a:off x="6115227" y="1332689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JW_PV1</a:t>
            </a:r>
          </a:p>
        </p:txBody>
      </p:sp>
      <p:sp>
        <p:nvSpPr>
          <p:cNvPr id="16" name="Pięciokąt 43">
            <a:extLst>
              <a:ext uri="{FF2B5EF4-FFF2-40B4-BE49-F238E27FC236}">
                <a16:creationId xmlns:a16="http://schemas.microsoft.com/office/drawing/2014/main" id="{D9A54635-6109-2073-CD39-5B435B00E385}"/>
              </a:ext>
            </a:extLst>
          </p:cNvPr>
          <p:cNvSpPr/>
          <p:nvPr/>
        </p:nvSpPr>
        <p:spPr>
          <a:xfrm>
            <a:off x="6115227" y="1827797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JW_PV2</a:t>
            </a:r>
          </a:p>
        </p:txBody>
      </p:sp>
      <p:sp>
        <p:nvSpPr>
          <p:cNvPr id="18" name="Pięciokąt 43">
            <a:extLst>
              <a:ext uri="{FF2B5EF4-FFF2-40B4-BE49-F238E27FC236}">
                <a16:creationId xmlns:a16="http://schemas.microsoft.com/office/drawing/2014/main" id="{FD2EAE49-E739-B8C6-4571-D5E6D6DAFA1D}"/>
              </a:ext>
            </a:extLst>
          </p:cNvPr>
          <p:cNvSpPr/>
          <p:nvPr/>
        </p:nvSpPr>
        <p:spPr>
          <a:xfrm>
            <a:off x="6115227" y="2322905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JW_PV..</a:t>
            </a:r>
          </a:p>
        </p:txBody>
      </p:sp>
      <p:sp>
        <p:nvSpPr>
          <p:cNvPr id="20" name="Pięciokąt 43">
            <a:extLst>
              <a:ext uri="{FF2B5EF4-FFF2-40B4-BE49-F238E27FC236}">
                <a16:creationId xmlns:a16="http://schemas.microsoft.com/office/drawing/2014/main" id="{52ADA7BC-318F-CA16-2D73-F88F3F85AB26}"/>
              </a:ext>
            </a:extLst>
          </p:cNvPr>
          <p:cNvSpPr/>
          <p:nvPr/>
        </p:nvSpPr>
        <p:spPr>
          <a:xfrm>
            <a:off x="6115227" y="4211939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JW_PV1</a:t>
            </a:r>
          </a:p>
        </p:txBody>
      </p:sp>
      <p:sp>
        <p:nvSpPr>
          <p:cNvPr id="24" name="Rectangle: Rounded Corners 27">
            <a:extLst>
              <a:ext uri="{FF2B5EF4-FFF2-40B4-BE49-F238E27FC236}">
                <a16:creationId xmlns:a16="http://schemas.microsoft.com/office/drawing/2014/main" id="{8186EA28-8AF2-1AE8-1329-D2231897B599}"/>
              </a:ext>
            </a:extLst>
          </p:cNvPr>
          <p:cNvSpPr/>
          <p:nvPr/>
        </p:nvSpPr>
        <p:spPr>
          <a:xfrm>
            <a:off x="4044609" y="5149909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WPV3</a:t>
            </a:r>
          </a:p>
        </p:txBody>
      </p:sp>
      <p:sp>
        <p:nvSpPr>
          <p:cNvPr id="25" name="Rectangle: Rounded Corners 27">
            <a:extLst>
              <a:ext uri="{FF2B5EF4-FFF2-40B4-BE49-F238E27FC236}">
                <a16:creationId xmlns:a16="http://schemas.microsoft.com/office/drawing/2014/main" id="{0ED89D14-254A-B3A7-EF85-28E2B8EF96BA}"/>
              </a:ext>
            </a:extLst>
          </p:cNvPr>
          <p:cNvSpPr/>
          <p:nvPr/>
        </p:nvSpPr>
        <p:spPr>
          <a:xfrm>
            <a:off x="4044609" y="3089593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WPV1</a:t>
            </a:r>
          </a:p>
        </p:txBody>
      </p:sp>
      <p:sp>
        <p:nvSpPr>
          <p:cNvPr id="26" name="Pagon 44">
            <a:extLst>
              <a:ext uri="{FF2B5EF4-FFF2-40B4-BE49-F238E27FC236}">
                <a16:creationId xmlns:a16="http://schemas.microsoft.com/office/drawing/2014/main" id="{0C036B30-97EF-75E6-B632-71B458CB4B91}"/>
              </a:ext>
            </a:extLst>
          </p:cNvPr>
          <p:cNvSpPr/>
          <p:nvPr/>
        </p:nvSpPr>
        <p:spPr>
          <a:xfrm>
            <a:off x="2719216" y="1756474"/>
            <a:ext cx="830873" cy="246828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dirty="0">
              <a:solidFill>
                <a:srgbClr val="002F67"/>
              </a:solidFill>
            </a:endParaRPr>
          </a:p>
        </p:txBody>
      </p:sp>
      <p:sp>
        <p:nvSpPr>
          <p:cNvPr id="27" name="Pięciokąt 43">
            <a:extLst>
              <a:ext uri="{FF2B5EF4-FFF2-40B4-BE49-F238E27FC236}">
                <a16:creationId xmlns:a16="http://schemas.microsoft.com/office/drawing/2014/main" id="{C0B148D7-13C0-B501-3D04-C96BC477D606}"/>
              </a:ext>
            </a:extLst>
          </p:cNvPr>
          <p:cNvSpPr/>
          <p:nvPr/>
        </p:nvSpPr>
        <p:spPr>
          <a:xfrm>
            <a:off x="6115227" y="3111867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JW_PV1</a:t>
            </a:r>
          </a:p>
        </p:txBody>
      </p:sp>
      <p:sp>
        <p:nvSpPr>
          <p:cNvPr id="28" name="Pięciokąt 43">
            <a:extLst>
              <a:ext uri="{FF2B5EF4-FFF2-40B4-BE49-F238E27FC236}">
                <a16:creationId xmlns:a16="http://schemas.microsoft.com/office/drawing/2014/main" id="{3D0359FC-0160-ACCF-C440-72203287875E}"/>
              </a:ext>
            </a:extLst>
          </p:cNvPr>
          <p:cNvSpPr/>
          <p:nvPr/>
        </p:nvSpPr>
        <p:spPr>
          <a:xfrm>
            <a:off x="6115227" y="3606975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JW_.....</a:t>
            </a:r>
          </a:p>
        </p:txBody>
      </p:sp>
      <p:sp>
        <p:nvSpPr>
          <p:cNvPr id="29" name="Pięciokąt 43">
            <a:extLst>
              <a:ext uri="{FF2B5EF4-FFF2-40B4-BE49-F238E27FC236}">
                <a16:creationId xmlns:a16="http://schemas.microsoft.com/office/drawing/2014/main" id="{4B7542C7-019F-7D44-71AE-17C4985B3B4B}"/>
              </a:ext>
            </a:extLst>
          </p:cNvPr>
          <p:cNvSpPr/>
          <p:nvPr/>
        </p:nvSpPr>
        <p:spPr>
          <a:xfrm>
            <a:off x="6115227" y="4707047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JW_.....</a:t>
            </a:r>
          </a:p>
        </p:txBody>
      </p:sp>
      <p:sp>
        <p:nvSpPr>
          <p:cNvPr id="30" name="Pięciokąt 43">
            <a:extLst>
              <a:ext uri="{FF2B5EF4-FFF2-40B4-BE49-F238E27FC236}">
                <a16:creationId xmlns:a16="http://schemas.microsoft.com/office/drawing/2014/main" id="{74C9859F-A320-F570-2AF7-09E170BBC83F}"/>
              </a:ext>
            </a:extLst>
          </p:cNvPr>
          <p:cNvSpPr/>
          <p:nvPr/>
        </p:nvSpPr>
        <p:spPr>
          <a:xfrm>
            <a:off x="6115227" y="5211683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JW_PV1</a:t>
            </a:r>
          </a:p>
        </p:txBody>
      </p:sp>
      <p:sp>
        <p:nvSpPr>
          <p:cNvPr id="31" name="Pięciokąt 43">
            <a:extLst>
              <a:ext uri="{FF2B5EF4-FFF2-40B4-BE49-F238E27FC236}">
                <a16:creationId xmlns:a16="http://schemas.microsoft.com/office/drawing/2014/main" id="{52CDE33F-BDC8-45B2-1645-A554C01EEFB4}"/>
              </a:ext>
            </a:extLst>
          </p:cNvPr>
          <p:cNvSpPr/>
          <p:nvPr/>
        </p:nvSpPr>
        <p:spPr>
          <a:xfrm>
            <a:off x="6115227" y="5716319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JW_.....</a:t>
            </a:r>
          </a:p>
        </p:txBody>
      </p:sp>
      <p:sp>
        <p:nvSpPr>
          <p:cNvPr id="32" name="Pagon 44">
            <a:extLst>
              <a:ext uri="{FF2B5EF4-FFF2-40B4-BE49-F238E27FC236}">
                <a16:creationId xmlns:a16="http://schemas.microsoft.com/office/drawing/2014/main" id="{8947282A-979E-D1DF-8DD9-40E3FC0F2454}"/>
              </a:ext>
            </a:extLst>
          </p:cNvPr>
          <p:cNvSpPr/>
          <p:nvPr/>
        </p:nvSpPr>
        <p:spPr>
          <a:xfrm>
            <a:off x="2719216" y="3442361"/>
            <a:ext cx="830873" cy="246828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dirty="0">
              <a:solidFill>
                <a:srgbClr val="002F67"/>
              </a:solidFill>
            </a:endParaRPr>
          </a:p>
        </p:txBody>
      </p:sp>
      <p:sp>
        <p:nvSpPr>
          <p:cNvPr id="33" name="Pagon 44">
            <a:extLst>
              <a:ext uri="{FF2B5EF4-FFF2-40B4-BE49-F238E27FC236}">
                <a16:creationId xmlns:a16="http://schemas.microsoft.com/office/drawing/2014/main" id="{7FCE3653-2E6F-9EA3-C504-3265F9599DF5}"/>
              </a:ext>
            </a:extLst>
          </p:cNvPr>
          <p:cNvSpPr/>
          <p:nvPr/>
        </p:nvSpPr>
        <p:spPr>
          <a:xfrm>
            <a:off x="2719216" y="4455471"/>
            <a:ext cx="830873" cy="246828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dirty="0">
              <a:solidFill>
                <a:srgbClr val="002F67"/>
              </a:solidFill>
            </a:endParaRPr>
          </a:p>
        </p:txBody>
      </p:sp>
      <p:sp>
        <p:nvSpPr>
          <p:cNvPr id="34" name="Pagon 44">
            <a:extLst>
              <a:ext uri="{FF2B5EF4-FFF2-40B4-BE49-F238E27FC236}">
                <a16:creationId xmlns:a16="http://schemas.microsoft.com/office/drawing/2014/main" id="{AFF57D31-5A30-54D7-72DF-8B60C736714E}"/>
              </a:ext>
            </a:extLst>
          </p:cNvPr>
          <p:cNvSpPr/>
          <p:nvPr/>
        </p:nvSpPr>
        <p:spPr>
          <a:xfrm>
            <a:off x="2719216" y="5474709"/>
            <a:ext cx="830873" cy="246828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dirty="0">
              <a:solidFill>
                <a:srgbClr val="002F67"/>
              </a:solidFill>
            </a:endParaRPr>
          </a:p>
        </p:txBody>
      </p:sp>
      <p:cxnSp>
        <p:nvCxnSpPr>
          <p:cNvPr id="37" name="Łącznik prosty 36">
            <a:extLst>
              <a:ext uri="{FF2B5EF4-FFF2-40B4-BE49-F238E27FC236}">
                <a16:creationId xmlns:a16="http://schemas.microsoft.com/office/drawing/2014/main" id="{04B45C9C-1E1D-B0CC-75A3-F34200E51BCB}"/>
              </a:ext>
            </a:extLst>
          </p:cNvPr>
          <p:cNvCxnSpPr>
            <a:cxnSpLocks/>
          </p:cNvCxnSpPr>
          <p:nvPr/>
        </p:nvCxnSpPr>
        <p:spPr>
          <a:xfrm flipV="1">
            <a:off x="0" y="2819607"/>
            <a:ext cx="12165806" cy="36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ęciokąt 43">
            <a:extLst>
              <a:ext uri="{FF2B5EF4-FFF2-40B4-BE49-F238E27FC236}">
                <a16:creationId xmlns:a16="http://schemas.microsoft.com/office/drawing/2014/main" id="{A748F325-8E65-AFAE-3734-D71E63EF746C}"/>
              </a:ext>
            </a:extLst>
          </p:cNvPr>
          <p:cNvSpPr/>
          <p:nvPr/>
        </p:nvSpPr>
        <p:spPr>
          <a:xfrm>
            <a:off x="858811" y="981642"/>
            <a:ext cx="1354777" cy="356944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POPV</a:t>
            </a:r>
          </a:p>
        </p:txBody>
      </p:sp>
      <p:sp>
        <p:nvSpPr>
          <p:cNvPr id="47" name="Pagon 44">
            <a:extLst>
              <a:ext uri="{FF2B5EF4-FFF2-40B4-BE49-F238E27FC236}">
                <a16:creationId xmlns:a16="http://schemas.microsoft.com/office/drawing/2014/main" id="{371662B8-5885-BBD6-2790-70B9F7C62EE7}"/>
              </a:ext>
            </a:extLst>
          </p:cNvPr>
          <p:cNvSpPr/>
          <p:nvPr/>
        </p:nvSpPr>
        <p:spPr>
          <a:xfrm>
            <a:off x="2432923" y="1011632"/>
            <a:ext cx="1248532" cy="322651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Działanie</a:t>
            </a:r>
          </a:p>
        </p:txBody>
      </p:sp>
      <p:sp>
        <p:nvSpPr>
          <p:cNvPr id="48" name="Pagon 44">
            <a:extLst>
              <a:ext uri="{FF2B5EF4-FFF2-40B4-BE49-F238E27FC236}">
                <a16:creationId xmlns:a16="http://schemas.microsoft.com/office/drawing/2014/main" id="{61E6C078-3F15-123B-2CCA-A2382664C710}"/>
              </a:ext>
            </a:extLst>
          </p:cNvPr>
          <p:cNvSpPr/>
          <p:nvPr/>
        </p:nvSpPr>
        <p:spPr>
          <a:xfrm>
            <a:off x="3816626" y="1011550"/>
            <a:ext cx="1699057" cy="322651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W PPB jest:</a:t>
            </a:r>
          </a:p>
        </p:txBody>
      </p:sp>
      <p:sp>
        <p:nvSpPr>
          <p:cNvPr id="49" name="Pagon 44">
            <a:extLst>
              <a:ext uri="{FF2B5EF4-FFF2-40B4-BE49-F238E27FC236}">
                <a16:creationId xmlns:a16="http://schemas.microsoft.com/office/drawing/2014/main" id="{7B48A206-C80B-1D2D-15D3-0115D1917579}"/>
              </a:ext>
            </a:extLst>
          </p:cNvPr>
          <p:cNvSpPr/>
          <p:nvPr/>
        </p:nvSpPr>
        <p:spPr>
          <a:xfrm>
            <a:off x="5493018" y="909070"/>
            <a:ext cx="2521897" cy="394384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jednostki wytwórcze w WOZE</a:t>
            </a:r>
          </a:p>
        </p:txBody>
      </p:sp>
      <p:sp>
        <p:nvSpPr>
          <p:cNvPr id="10" name="Pagon 44">
            <a:extLst>
              <a:ext uri="{FF2B5EF4-FFF2-40B4-BE49-F238E27FC236}">
                <a16:creationId xmlns:a16="http://schemas.microsoft.com/office/drawing/2014/main" id="{BDB883F5-907C-8AA4-5E80-33A8A031F123}"/>
              </a:ext>
            </a:extLst>
          </p:cNvPr>
          <p:cNvSpPr/>
          <p:nvPr/>
        </p:nvSpPr>
        <p:spPr>
          <a:xfrm>
            <a:off x="8088978" y="880378"/>
            <a:ext cx="1500048" cy="423075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WoR w WOZE</a:t>
            </a:r>
          </a:p>
        </p:txBody>
      </p:sp>
      <p:sp>
        <p:nvSpPr>
          <p:cNvPr id="11" name="Pagon 44">
            <a:extLst>
              <a:ext uri="{FF2B5EF4-FFF2-40B4-BE49-F238E27FC236}">
                <a16:creationId xmlns:a16="http://schemas.microsoft.com/office/drawing/2014/main" id="{549A11D6-75DB-E1B9-9287-A268C0596BBF}"/>
              </a:ext>
            </a:extLst>
          </p:cNvPr>
          <p:cNvSpPr/>
          <p:nvPr/>
        </p:nvSpPr>
        <p:spPr>
          <a:xfrm>
            <a:off x="9976388" y="889768"/>
            <a:ext cx="1596776" cy="423076"/>
          </a:xfrm>
          <a:prstGeom prst="chevron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dirty="0">
                <a:solidFill>
                  <a:srgbClr val="002F67"/>
                </a:solidFill>
              </a:rPr>
              <a:t>Faktury dla PSE S.A.</a:t>
            </a:r>
          </a:p>
        </p:txBody>
      </p:sp>
      <p:sp>
        <p:nvSpPr>
          <p:cNvPr id="12" name="Rectangle: Rounded Corners 27">
            <a:extLst>
              <a:ext uri="{FF2B5EF4-FFF2-40B4-BE49-F238E27FC236}">
                <a16:creationId xmlns:a16="http://schemas.microsoft.com/office/drawing/2014/main" id="{4301341D-68DC-F6D7-F441-2240B854EA09}"/>
              </a:ext>
            </a:extLst>
          </p:cNvPr>
          <p:cNvSpPr/>
          <p:nvPr/>
        </p:nvSpPr>
        <p:spPr>
          <a:xfrm>
            <a:off x="9976388" y="1510213"/>
            <a:ext cx="1363521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WPV /POPV</a:t>
            </a:r>
          </a:p>
        </p:txBody>
      </p:sp>
      <p:sp>
        <p:nvSpPr>
          <p:cNvPr id="13" name="Rectangle: Rounded Corners 27">
            <a:extLst>
              <a:ext uri="{FF2B5EF4-FFF2-40B4-BE49-F238E27FC236}">
                <a16:creationId xmlns:a16="http://schemas.microsoft.com/office/drawing/2014/main" id="{B30148B1-136F-1E5F-482F-8D8D1D1244BD}"/>
              </a:ext>
            </a:extLst>
          </p:cNvPr>
          <p:cNvSpPr/>
          <p:nvPr/>
        </p:nvSpPr>
        <p:spPr>
          <a:xfrm>
            <a:off x="9976388" y="4135215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WPV2</a:t>
            </a:r>
          </a:p>
        </p:txBody>
      </p:sp>
      <p:sp>
        <p:nvSpPr>
          <p:cNvPr id="14" name="Rectangle: Rounded Corners 27">
            <a:extLst>
              <a:ext uri="{FF2B5EF4-FFF2-40B4-BE49-F238E27FC236}">
                <a16:creationId xmlns:a16="http://schemas.microsoft.com/office/drawing/2014/main" id="{5C8D2D9E-B161-C841-5ED8-384DFA06B946}"/>
              </a:ext>
            </a:extLst>
          </p:cNvPr>
          <p:cNvSpPr/>
          <p:nvPr/>
        </p:nvSpPr>
        <p:spPr>
          <a:xfrm>
            <a:off x="9976388" y="5151928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WPV3</a:t>
            </a:r>
          </a:p>
        </p:txBody>
      </p:sp>
      <p:sp>
        <p:nvSpPr>
          <p:cNvPr id="17" name="Rectangle: Rounded Corners 27">
            <a:extLst>
              <a:ext uri="{FF2B5EF4-FFF2-40B4-BE49-F238E27FC236}">
                <a16:creationId xmlns:a16="http://schemas.microsoft.com/office/drawing/2014/main" id="{B1827003-D5CC-162B-ADE8-12BE17D242D7}"/>
              </a:ext>
            </a:extLst>
          </p:cNvPr>
          <p:cNvSpPr/>
          <p:nvPr/>
        </p:nvSpPr>
        <p:spPr>
          <a:xfrm>
            <a:off x="9976388" y="3091612"/>
            <a:ext cx="1363520" cy="816305"/>
          </a:xfrm>
          <a:prstGeom prst="round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WPV1</a:t>
            </a:r>
          </a:p>
        </p:txBody>
      </p:sp>
      <p:sp>
        <p:nvSpPr>
          <p:cNvPr id="19" name="Pięciokąt 43">
            <a:extLst>
              <a:ext uri="{FF2B5EF4-FFF2-40B4-BE49-F238E27FC236}">
                <a16:creationId xmlns:a16="http://schemas.microsoft.com/office/drawing/2014/main" id="{C38D3B37-F5A1-D1E5-90FC-E1E8D1EFAD96}"/>
              </a:ext>
            </a:extLst>
          </p:cNvPr>
          <p:cNvSpPr/>
          <p:nvPr/>
        </p:nvSpPr>
        <p:spPr>
          <a:xfrm>
            <a:off x="8127091" y="1312843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WoR_PV1</a:t>
            </a:r>
          </a:p>
        </p:txBody>
      </p:sp>
      <p:sp>
        <p:nvSpPr>
          <p:cNvPr id="21" name="Pięciokąt 43">
            <a:extLst>
              <a:ext uri="{FF2B5EF4-FFF2-40B4-BE49-F238E27FC236}">
                <a16:creationId xmlns:a16="http://schemas.microsoft.com/office/drawing/2014/main" id="{E6E3B361-054D-F3E1-B539-CF6FFF75D5F5}"/>
              </a:ext>
            </a:extLst>
          </p:cNvPr>
          <p:cNvSpPr/>
          <p:nvPr/>
        </p:nvSpPr>
        <p:spPr>
          <a:xfrm>
            <a:off x="8127091" y="1807951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WoR_PV2</a:t>
            </a:r>
          </a:p>
        </p:txBody>
      </p:sp>
      <p:sp>
        <p:nvSpPr>
          <p:cNvPr id="22" name="Pięciokąt 43">
            <a:extLst>
              <a:ext uri="{FF2B5EF4-FFF2-40B4-BE49-F238E27FC236}">
                <a16:creationId xmlns:a16="http://schemas.microsoft.com/office/drawing/2014/main" id="{7E3926C0-369D-BAF6-5C2F-40ECE10E9FE6}"/>
              </a:ext>
            </a:extLst>
          </p:cNvPr>
          <p:cNvSpPr/>
          <p:nvPr/>
        </p:nvSpPr>
        <p:spPr>
          <a:xfrm>
            <a:off x="8127091" y="2303059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 err="1">
                <a:solidFill>
                  <a:srgbClr val="002F67"/>
                </a:solidFill>
              </a:rPr>
              <a:t>WoR_PV</a:t>
            </a:r>
            <a:r>
              <a:rPr lang="pl-PL" dirty="0">
                <a:solidFill>
                  <a:srgbClr val="002F67"/>
                </a:solidFill>
              </a:rPr>
              <a:t>..</a:t>
            </a:r>
          </a:p>
        </p:txBody>
      </p:sp>
      <p:sp>
        <p:nvSpPr>
          <p:cNvPr id="23" name="Pięciokąt 43">
            <a:extLst>
              <a:ext uri="{FF2B5EF4-FFF2-40B4-BE49-F238E27FC236}">
                <a16:creationId xmlns:a16="http://schemas.microsoft.com/office/drawing/2014/main" id="{44120989-C9B8-9D18-D008-8E7FC595CF24}"/>
              </a:ext>
            </a:extLst>
          </p:cNvPr>
          <p:cNvSpPr/>
          <p:nvPr/>
        </p:nvSpPr>
        <p:spPr>
          <a:xfrm>
            <a:off x="8127091" y="4192093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WoR_PV1</a:t>
            </a:r>
          </a:p>
        </p:txBody>
      </p:sp>
      <p:sp>
        <p:nvSpPr>
          <p:cNvPr id="35" name="Pięciokąt 43">
            <a:extLst>
              <a:ext uri="{FF2B5EF4-FFF2-40B4-BE49-F238E27FC236}">
                <a16:creationId xmlns:a16="http://schemas.microsoft.com/office/drawing/2014/main" id="{1A565468-380A-0DA6-A935-AE34BD402202}"/>
              </a:ext>
            </a:extLst>
          </p:cNvPr>
          <p:cNvSpPr/>
          <p:nvPr/>
        </p:nvSpPr>
        <p:spPr>
          <a:xfrm>
            <a:off x="8127091" y="3092021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WoR_PV1</a:t>
            </a:r>
          </a:p>
        </p:txBody>
      </p:sp>
      <p:sp>
        <p:nvSpPr>
          <p:cNvPr id="36" name="Pięciokąt 43">
            <a:extLst>
              <a:ext uri="{FF2B5EF4-FFF2-40B4-BE49-F238E27FC236}">
                <a16:creationId xmlns:a16="http://schemas.microsoft.com/office/drawing/2014/main" id="{7B1D1C8A-2445-2973-2099-AD28A256C1C8}"/>
              </a:ext>
            </a:extLst>
          </p:cNvPr>
          <p:cNvSpPr/>
          <p:nvPr/>
        </p:nvSpPr>
        <p:spPr>
          <a:xfrm>
            <a:off x="8127091" y="3587129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 err="1">
                <a:solidFill>
                  <a:srgbClr val="002F67"/>
                </a:solidFill>
              </a:rPr>
              <a:t>WoR_PV</a:t>
            </a:r>
            <a:r>
              <a:rPr lang="pl-PL" dirty="0">
                <a:solidFill>
                  <a:srgbClr val="002F67"/>
                </a:solidFill>
              </a:rPr>
              <a:t>..</a:t>
            </a:r>
          </a:p>
        </p:txBody>
      </p:sp>
      <p:sp>
        <p:nvSpPr>
          <p:cNvPr id="38" name="Pięciokąt 43">
            <a:extLst>
              <a:ext uri="{FF2B5EF4-FFF2-40B4-BE49-F238E27FC236}">
                <a16:creationId xmlns:a16="http://schemas.microsoft.com/office/drawing/2014/main" id="{A840BF2C-E9FC-F4D4-25A1-23C951888BA4}"/>
              </a:ext>
            </a:extLst>
          </p:cNvPr>
          <p:cNvSpPr/>
          <p:nvPr/>
        </p:nvSpPr>
        <p:spPr>
          <a:xfrm>
            <a:off x="8127091" y="4687201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 err="1">
                <a:solidFill>
                  <a:srgbClr val="002F67"/>
                </a:solidFill>
              </a:rPr>
              <a:t>WoR_PV</a:t>
            </a:r>
            <a:r>
              <a:rPr lang="pl-PL" dirty="0">
                <a:solidFill>
                  <a:srgbClr val="002F67"/>
                </a:solidFill>
              </a:rPr>
              <a:t>..</a:t>
            </a:r>
          </a:p>
        </p:txBody>
      </p:sp>
      <p:sp>
        <p:nvSpPr>
          <p:cNvPr id="39" name="Pięciokąt 43">
            <a:extLst>
              <a:ext uri="{FF2B5EF4-FFF2-40B4-BE49-F238E27FC236}">
                <a16:creationId xmlns:a16="http://schemas.microsoft.com/office/drawing/2014/main" id="{A876270C-CB78-406F-6154-6EA84ABAB5D9}"/>
              </a:ext>
            </a:extLst>
          </p:cNvPr>
          <p:cNvSpPr/>
          <p:nvPr/>
        </p:nvSpPr>
        <p:spPr>
          <a:xfrm>
            <a:off x="8127091" y="5191837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>
                <a:solidFill>
                  <a:srgbClr val="002F67"/>
                </a:solidFill>
              </a:rPr>
              <a:t>WoR_PV1</a:t>
            </a:r>
          </a:p>
        </p:txBody>
      </p:sp>
      <p:sp>
        <p:nvSpPr>
          <p:cNvPr id="40" name="Pięciokąt 43">
            <a:extLst>
              <a:ext uri="{FF2B5EF4-FFF2-40B4-BE49-F238E27FC236}">
                <a16:creationId xmlns:a16="http://schemas.microsoft.com/office/drawing/2014/main" id="{7842E3E0-2CF0-52A7-1956-6D80D7506F08}"/>
              </a:ext>
            </a:extLst>
          </p:cNvPr>
          <p:cNvSpPr/>
          <p:nvPr/>
        </p:nvSpPr>
        <p:spPr>
          <a:xfrm>
            <a:off x="8127091" y="5696473"/>
            <a:ext cx="1354777" cy="347823"/>
          </a:xfrm>
          <a:prstGeom prst="homePlat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dirty="0" err="1">
                <a:solidFill>
                  <a:srgbClr val="002F67"/>
                </a:solidFill>
              </a:rPr>
              <a:t>WoR_PV</a:t>
            </a:r>
            <a:r>
              <a:rPr lang="pl-PL" dirty="0">
                <a:solidFill>
                  <a:srgbClr val="002F67"/>
                </a:solidFill>
              </a:rPr>
              <a:t>..</a:t>
            </a:r>
          </a:p>
        </p:txBody>
      </p:sp>
    </p:spTree>
    <p:extLst>
      <p:ext uri="{BB962C8B-B14F-4D97-AF65-F5344CB8AC3E}">
        <p14:creationId xmlns:p14="http://schemas.microsoft.com/office/powerpoint/2010/main" val="323382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00C01497-18E4-41DC-93B6-81B68A24F6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l-PL" dirty="0"/>
              <a:t>Dziękujemy!</a:t>
            </a:r>
          </a:p>
        </p:txBody>
      </p:sp>
    </p:spTree>
    <p:extLst>
      <p:ext uri="{BB962C8B-B14F-4D97-AF65-F5344CB8AC3E}">
        <p14:creationId xmlns:p14="http://schemas.microsoft.com/office/powerpoint/2010/main" val="200353173"/>
      </p:ext>
    </p:extLst>
  </p:cSld>
  <p:clrMapOvr>
    <a:masterClrMapping/>
  </p:clrMapOvr>
</p:sld>
</file>

<file path=ppt/theme/theme1.xml><?xml version="1.0" encoding="utf-8"?>
<a:theme xmlns:a="http://schemas.openxmlformats.org/drawingml/2006/main" name="PSE szablon prezentacji">
  <a:themeElements>
    <a:clrScheme name="Niestandardowy">
      <a:dk1>
        <a:srgbClr val="002F67"/>
      </a:dk1>
      <a:lt1>
        <a:srgbClr val="FFFFFF"/>
      </a:lt1>
      <a:dk2>
        <a:srgbClr val="D2D2D2"/>
      </a:dk2>
      <a:lt2>
        <a:srgbClr val="F0F0F0"/>
      </a:lt2>
      <a:accent1>
        <a:srgbClr val="002F67"/>
      </a:accent1>
      <a:accent2>
        <a:srgbClr val="CE181E"/>
      </a:accent2>
      <a:accent3>
        <a:srgbClr val="D2D2D2"/>
      </a:accent3>
      <a:accent4>
        <a:srgbClr val="005078"/>
      </a:accent4>
      <a:accent5>
        <a:srgbClr val="0C75A5"/>
      </a:accent5>
      <a:accent6>
        <a:srgbClr val="FF7F7F"/>
      </a:accent6>
      <a:hlink>
        <a:srgbClr val="CE181E"/>
      </a:hlink>
      <a:folHlink>
        <a:srgbClr val="C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SE_prezentacja_szablon_2020_04_19" id="{9C04066F-39F6-4D0F-B983-66F4EA13A434}" vid="{A8653CD1-4FF3-4CD7-8C8F-8313A384B61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C5070D17E34854BA7719A68A3416426" ma:contentTypeVersion="0" ma:contentTypeDescription="Utwórz nowy dokument." ma:contentTypeScope="" ma:versionID="74c23a517af4b0d137d00b1a00c3179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02ee078d749f6f001100d75f311ac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58F0EB-EB4F-492A-AD12-2F8B24E66BA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6B01BDC-5326-46DD-AA1A-31EF427024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0D6435-5E4E-42E6-A572-51793D069E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376</Words>
  <Application>Microsoft Office PowerPoint</Application>
  <PresentationFormat>Panoramiczny</PresentationFormat>
  <Paragraphs>50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Roboto Light</vt:lpstr>
      <vt:lpstr>PSE szablon prezentacji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Nowy_szablon_prezentacji_PSE_PL.pptx</dc:title>
  <dc:creator>Charkiewicz Paweł</dc:creator>
  <cp:lastModifiedBy>Kloch Wioletta</cp:lastModifiedBy>
  <cp:revision>70</cp:revision>
  <dcterms:created xsi:type="dcterms:W3CDTF">2021-05-26T06:57:55Z</dcterms:created>
  <dcterms:modified xsi:type="dcterms:W3CDTF">2024-10-03T06:09:56Z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0x010100BC5070D17E34854BA7719A68A3416426</vt:lpwstr>
  </property>
</Properties>
</file>